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68" r:id="rId3"/>
    <p:sldId id="287" r:id="rId4"/>
    <p:sldId id="288" r:id="rId5"/>
    <p:sldId id="281" r:id="rId6"/>
    <p:sldId id="282" r:id="rId7"/>
    <p:sldId id="283" r:id="rId8"/>
    <p:sldId id="284" r:id="rId9"/>
    <p:sldId id="285" r:id="rId10"/>
    <p:sldId id="286" r:id="rId11"/>
    <p:sldId id="289" r:id="rId12"/>
    <p:sldId id="279" r:id="rId13"/>
    <p:sldId id="291" r:id="rId14"/>
    <p:sldId id="290" r:id="rId15"/>
    <p:sldId id="292" r:id="rId16"/>
    <p:sldId id="293" r:id="rId17"/>
  </p:sldIdLst>
  <p:sldSz cx="9144000" cy="5143500" type="screen16x9"/>
  <p:notesSz cx="6858000" cy="9144000"/>
  <p:embeddedFontLst>
    <p:embeddedFont>
      <p:font typeface="Lobster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56" y="-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69669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9bbc2c671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19bbc2c671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9bbc2c671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19bbc2c671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4170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9bbc2c671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19bbc2c671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108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9bbc2c671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19bbc2c671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6978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9bbc2c671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19bbc2c671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8249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9bbc2c671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19bbc2c671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4423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9bbc2c671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19bbc2c671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6674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9bbc2c671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19bbc2c671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8048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9bbc2c671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19bbc2c671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1497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9bbc2c671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19bbc2c671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4277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9bbc2c671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19bbc2c671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4057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9bbc2c671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19bbc2c671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9412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9bbc2c671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19bbc2c671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2193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9bbc2c671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19bbc2c671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4408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9bbc2c671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19bbc2c671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2111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390" r="14061"/>
          <a:stretch>
            <a:fillRect/>
          </a:stretch>
        </p:blipFill>
        <p:spPr>
          <a:xfrm>
            <a:off x="0" y="-1"/>
            <a:ext cx="9144000" cy="514468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83040" y="1038337"/>
            <a:ext cx="8171543" cy="3971681"/>
            <a:chOff x="0" y="0"/>
            <a:chExt cx="4733123" cy="22808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733123" cy="2280814"/>
            </a:xfrm>
            <a:custGeom>
              <a:avLst/>
              <a:gdLst/>
              <a:ahLst/>
              <a:cxnLst/>
              <a:rect l="l" t="t" r="r" b="b"/>
              <a:pathLst>
                <a:path w="4733123" h="2280814">
                  <a:moveTo>
                    <a:pt x="4608663" y="2280814"/>
                  </a:moveTo>
                  <a:lnTo>
                    <a:pt x="124460" y="2280814"/>
                  </a:lnTo>
                  <a:cubicBezTo>
                    <a:pt x="55880" y="2280814"/>
                    <a:pt x="0" y="2224934"/>
                    <a:pt x="0" y="21563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08663" y="0"/>
                  </a:lnTo>
                  <a:cubicBezTo>
                    <a:pt x="4677243" y="0"/>
                    <a:pt x="4733123" y="55880"/>
                    <a:pt x="4733123" y="124460"/>
                  </a:cubicBezTo>
                  <a:lnTo>
                    <a:pt x="4733123" y="2156355"/>
                  </a:lnTo>
                  <a:cubicBezTo>
                    <a:pt x="4733123" y="2224935"/>
                    <a:pt x="4677243" y="2280814"/>
                    <a:pt x="4608663" y="2280814"/>
                  </a:cubicBezTo>
                  <a:close/>
                </a:path>
              </a:pathLst>
            </a:custGeom>
            <a:solidFill>
              <a:srgbClr val="F3D6D8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715000" y="2761559"/>
            <a:ext cx="2663512" cy="161329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02510" y="1078466"/>
            <a:ext cx="7338980" cy="2189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0"/>
              </a:lnSpc>
            </a:pP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algn="ctr">
              <a:lnSpc>
                <a:spcPts val="5760"/>
              </a:lnSpc>
            </a:pP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VIỆC VỚI MÁY TÍNH 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84568" y="3470801"/>
            <a:ext cx="4085272" cy="8027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10"/>
              </a:lnSpc>
            </a:pPr>
            <a:r>
              <a:rPr lang="vi-VN" sz="2200" b="1" dirty="0">
                <a:latin typeface="Times New Roman" pitchFamily="18" charset="0"/>
                <a:cs typeface="Times New Roman" pitchFamily="18" charset="0"/>
              </a:rPr>
              <a:t>Giáo viên thực hiện:</a:t>
            </a:r>
          </a:p>
          <a:p>
            <a:pPr>
              <a:lnSpc>
                <a:spcPct val="150000"/>
              </a:lnSpc>
            </a:pPr>
            <a:r>
              <a:rPr lang="vi-VN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vi-VN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Đào Ngọc Thắng</a:t>
            </a:r>
            <a:endParaRPr lang="vi-VN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3EC3BBE-D557-D1AD-14C6-1FCEAF6E39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2" y="48988"/>
            <a:ext cx="1437367" cy="1139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319CCAA-9932-5CE9-9EC7-8CE663365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0040" y="93430"/>
            <a:ext cx="3253469" cy="657684"/>
          </a:xfrm>
        </p:spPr>
        <p:txBody>
          <a:bodyPr>
            <a:noAutofit/>
          </a:bodyPr>
          <a:lstStyle/>
          <a:p>
            <a:pPr algn="ctr"/>
            <a:r>
              <a:rPr lang="vi-VN" sz="3000" b="1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000" b="1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000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Tắt máy tính</a:t>
            </a:r>
            <a:br>
              <a:rPr lang="en-US" sz="3000" noProof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noProof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noProof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noProof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noProof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noProof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1EDBFB6-1E13-D756-0D65-01FD8BDA6817}"/>
              </a:ext>
            </a:extLst>
          </p:cNvPr>
          <p:cNvSpPr txBox="1"/>
          <p:nvPr/>
        </p:nvSpPr>
        <p:spPr>
          <a:xfrm>
            <a:off x="2286000" y="2418769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vi-VN" dirty="0"/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xmlns="" id="{D45B0DF4-23A5-5560-17CC-DCA309507B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9524" cy="1295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CE14C37-1BE8-3AA0-7F1E-9D56DDF044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0" y="1791534"/>
            <a:ext cx="4381500" cy="26955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6266C2B-0DCA-51AE-D8AC-57158012B6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6775" y="1791534"/>
            <a:ext cx="4371975" cy="2667000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xmlns="" id="{10C44BE7-56BF-C6FF-5ACF-B5E5E1102E82}"/>
              </a:ext>
            </a:extLst>
          </p:cNvPr>
          <p:cNvSpPr txBox="1">
            <a:spLocks/>
          </p:cNvSpPr>
          <p:nvPr/>
        </p:nvSpPr>
        <p:spPr>
          <a:xfrm>
            <a:off x="422910" y="667196"/>
            <a:ext cx="8625840" cy="1583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3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vi-VN" sz="3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Trước khi tắt máy tính, em cần thực hiện đóng phần mềm.</a:t>
            </a:r>
            <a:br>
              <a:rPr lang="en-US" sz="3000" noProof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noProof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noProof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noProof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noProof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noProof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noProof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noProof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45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xmlns="" id="{6F2D073A-2CAD-1A51-E00D-E387904830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560"/>
          <a:stretch/>
        </p:blipFill>
        <p:spPr>
          <a:xfrm>
            <a:off x="280601" y="1047043"/>
            <a:ext cx="3368040" cy="208531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7319CCAA-9932-5CE9-9EC7-8CE663365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524" y="450553"/>
            <a:ext cx="6042660" cy="708458"/>
          </a:xfrm>
        </p:spPr>
        <p:txBody>
          <a:bodyPr>
            <a:normAutofit fontScale="90000"/>
          </a:bodyPr>
          <a:lstStyle/>
          <a:p>
            <a:r>
              <a:rPr lang="en-US" sz="32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b) Thực hiện tắt máy tính đúng cách.</a:t>
            </a:r>
            <a:r>
              <a:rPr lang="vi-VN" sz="3200" dirty="0"/>
              <a:t/>
            </a:r>
            <a:br>
              <a:rPr lang="vi-VN" sz="3200" dirty="0"/>
            </a:br>
            <a:r>
              <a:rPr lang="en-US" sz="32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noProof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noProof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noProof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noProof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noProof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noProof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noProof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noProof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2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xmlns="" id="{D45B0DF4-23A5-5560-17CC-DCA309507B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9524" cy="1295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9566679-15F0-6721-1DB6-0D733E8C28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511"/>
          <a:stretch/>
        </p:blipFill>
        <p:spPr>
          <a:xfrm>
            <a:off x="3926182" y="1047043"/>
            <a:ext cx="3540917" cy="1977387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9BB8AA74-F2D9-A33E-6AB2-323FC65235C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7545" b="31792"/>
          <a:stretch/>
        </p:blipFill>
        <p:spPr>
          <a:xfrm>
            <a:off x="280601" y="3114630"/>
            <a:ext cx="3368040" cy="20288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4BE41BF-DD4E-0B45-375C-5884FD30A4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8513" y="3024430"/>
            <a:ext cx="3113696" cy="208531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F82012E1-E4AA-4F8F-B8ED-454D74BE527A}"/>
              </a:ext>
            </a:extLst>
          </p:cNvPr>
          <p:cNvGrpSpPr/>
          <p:nvPr/>
        </p:nvGrpSpPr>
        <p:grpSpPr>
          <a:xfrm>
            <a:off x="6964680" y="3097593"/>
            <a:ext cx="1471999" cy="1938992"/>
            <a:chOff x="6964680" y="3097593"/>
            <a:chExt cx="1471999" cy="19389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D424109C-63F9-E894-700F-24415EC4FEA8}"/>
                </a:ext>
              </a:extLst>
            </p:cNvPr>
            <p:cNvSpPr txBox="1"/>
            <p:nvPr/>
          </p:nvSpPr>
          <p:spPr>
            <a:xfrm>
              <a:off x="7161386" y="3097593"/>
              <a:ext cx="1275293" cy="193899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Đợi</a:t>
              </a:r>
              <a:r>
                <a: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</a:t>
              </a:r>
              <a:r>
                <a: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r>
                <a: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hẳn</a:t>
              </a:r>
              <a:r>
                <a: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r>
                <a: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nút</a:t>
              </a:r>
              <a:r>
                <a: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nguồn</a:t>
              </a:r>
              <a:r>
                <a: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màn</a:t>
              </a:r>
              <a:r>
                <a: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endPara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FAA8BFCF-8381-CCF3-9E84-0310787BAA28}"/>
                </a:ext>
              </a:extLst>
            </p:cNvPr>
            <p:cNvCxnSpPr>
              <a:stCxn id="12" idx="1"/>
            </p:cNvCxnSpPr>
            <p:nvPr/>
          </p:nvCxnSpPr>
          <p:spPr>
            <a:xfrm flipH="1">
              <a:off x="6964680" y="4067089"/>
              <a:ext cx="196706" cy="634451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itle 2">
            <a:extLst>
              <a:ext uri="{FF2B5EF4-FFF2-40B4-BE49-F238E27FC236}">
                <a16:creationId xmlns:a16="http://schemas.microsoft.com/office/drawing/2014/main" xmlns="" id="{DCF94CD9-4A0B-1FAD-999C-8677C97549B3}"/>
              </a:ext>
            </a:extLst>
          </p:cNvPr>
          <p:cNvSpPr txBox="1">
            <a:spLocks/>
          </p:cNvSpPr>
          <p:nvPr/>
        </p:nvSpPr>
        <p:spPr>
          <a:xfrm>
            <a:off x="3050040" y="36282"/>
            <a:ext cx="3253469" cy="657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3000" b="1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000" b="1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000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Tắt máy tính</a:t>
            </a:r>
            <a:br>
              <a:rPr lang="en-US" sz="3000" noProof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noProof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noProof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noProof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noProof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noProof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35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1EDBFB6-1E13-D756-0D65-01FD8BDA6817}"/>
              </a:ext>
            </a:extLst>
          </p:cNvPr>
          <p:cNvSpPr txBox="1"/>
          <p:nvPr/>
        </p:nvSpPr>
        <p:spPr>
          <a:xfrm>
            <a:off x="2286000" y="2418769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vi-V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70327E1-FE19-EFC6-CA9E-37BEE9EBFEAF}"/>
              </a:ext>
            </a:extLst>
          </p:cNvPr>
          <p:cNvSpPr txBox="1"/>
          <p:nvPr/>
        </p:nvSpPr>
        <p:spPr>
          <a:xfrm>
            <a:off x="2286000" y="2418769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vi-V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7291281-7D47-EF26-8BBC-913C43773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542"/>
            <a:ext cx="964565" cy="1140848"/>
          </a:xfrm>
          <a:prstGeom prst="rect">
            <a:avLst/>
          </a:prstGeom>
        </p:spPr>
      </p:pic>
      <p:pic>
        <p:nvPicPr>
          <p:cNvPr id="12" name="Google Shape;159;p25">
            <a:extLst>
              <a:ext uri="{FF2B5EF4-FFF2-40B4-BE49-F238E27FC236}">
                <a16:creationId xmlns:a16="http://schemas.microsoft.com/office/drawing/2014/main" xmlns="" id="{BABB4CC7-83DF-8943-78C0-2EA8873778F7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4565" y="1385139"/>
            <a:ext cx="6184187" cy="367071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0F42159-7AA6-D404-D52D-3F110B598397}"/>
              </a:ext>
            </a:extLst>
          </p:cNvPr>
          <p:cNvSpPr txBox="1"/>
          <p:nvPr/>
        </p:nvSpPr>
        <p:spPr>
          <a:xfrm>
            <a:off x="964566" y="358356"/>
            <a:ext cx="703643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thế ngồi làm việc với máy tính và vị trí của màn hình.</a:t>
            </a:r>
            <a:endParaRPr lang="vi-VN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98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1EDBFB6-1E13-D756-0D65-01FD8BDA6817}"/>
              </a:ext>
            </a:extLst>
          </p:cNvPr>
          <p:cNvSpPr txBox="1"/>
          <p:nvPr/>
        </p:nvSpPr>
        <p:spPr>
          <a:xfrm>
            <a:off x="2286000" y="2418769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vi-V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70327E1-FE19-EFC6-CA9E-37BEE9EBFEAF}"/>
              </a:ext>
            </a:extLst>
          </p:cNvPr>
          <p:cNvSpPr txBox="1"/>
          <p:nvPr/>
        </p:nvSpPr>
        <p:spPr>
          <a:xfrm>
            <a:off x="2286000" y="2418769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vi-V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7291281-7D47-EF26-8BBC-913C43773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542"/>
            <a:ext cx="964565" cy="1140848"/>
          </a:xfrm>
          <a:prstGeom prst="rect">
            <a:avLst/>
          </a:prstGeom>
        </p:spPr>
      </p:pic>
      <p:sp>
        <p:nvSpPr>
          <p:cNvPr id="7" name="Google Shape;209;p32">
            <a:extLst>
              <a:ext uri="{FF2B5EF4-FFF2-40B4-BE49-F238E27FC236}">
                <a16:creationId xmlns:a16="http://schemas.microsoft.com/office/drawing/2014/main" xmlns="" id="{5F4C3F05-A09B-B413-2EEF-8E2DEBCA3B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22524"/>
            <a:ext cx="8520600" cy="4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37500"/>
              <a:buNone/>
            </a:pPr>
            <a:r>
              <a:rPr lang="vi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thế nào là đúng khi làm việc với máy tính?</a:t>
            </a:r>
            <a:endParaRPr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Google Shape;210;p32">
            <a:extLst>
              <a:ext uri="{FF2B5EF4-FFF2-40B4-BE49-F238E27FC236}">
                <a16:creationId xmlns:a16="http://schemas.microsoft.com/office/drawing/2014/main" xmlns="" id="{F2351493-518C-3555-A2B2-B8929554CC1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4400" y="1013460"/>
            <a:ext cx="7049459" cy="40690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2">
            <a:extLst>
              <a:ext uri="{FF2B5EF4-FFF2-40B4-BE49-F238E27FC236}">
                <a16:creationId xmlns:a16="http://schemas.microsoft.com/office/drawing/2014/main" xmlns="" id="{A73FAF05-5D48-95F9-3D3A-ED2CE35881CE}"/>
              </a:ext>
            </a:extLst>
          </p:cNvPr>
          <p:cNvSpPr/>
          <p:nvPr/>
        </p:nvSpPr>
        <p:spPr>
          <a:xfrm>
            <a:off x="964565" y="3124200"/>
            <a:ext cx="2235835" cy="199560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9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1EDBFB6-1E13-D756-0D65-01FD8BDA6817}"/>
              </a:ext>
            </a:extLst>
          </p:cNvPr>
          <p:cNvSpPr txBox="1"/>
          <p:nvPr/>
        </p:nvSpPr>
        <p:spPr>
          <a:xfrm>
            <a:off x="2286000" y="2418769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vi-V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70327E1-FE19-EFC6-CA9E-37BEE9EBFEAF}"/>
              </a:ext>
            </a:extLst>
          </p:cNvPr>
          <p:cNvSpPr txBox="1"/>
          <p:nvPr/>
        </p:nvSpPr>
        <p:spPr>
          <a:xfrm>
            <a:off x="2286000" y="2418769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vi-V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7291281-7D47-EF26-8BBC-913C43773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542"/>
            <a:ext cx="964565" cy="11408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0F42159-7AA6-D404-D52D-3F110B598397}"/>
              </a:ext>
            </a:extLst>
          </p:cNvPr>
          <p:cNvSpPr txBox="1"/>
          <p:nvPr/>
        </p:nvSpPr>
        <p:spPr>
          <a:xfrm>
            <a:off x="964565" y="205505"/>
            <a:ext cx="676973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ngồi máy tính không đúng tư thế sẽ ảnh hưởng như thế nào?</a:t>
            </a:r>
            <a:endParaRPr lang="vi-VN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167;p26">
            <a:extLst>
              <a:ext uri="{FF2B5EF4-FFF2-40B4-BE49-F238E27FC236}">
                <a16:creationId xmlns:a16="http://schemas.microsoft.com/office/drawing/2014/main" xmlns="" id="{66E1DD2E-F85E-2A31-98FC-9059DE6685C2}"/>
              </a:ext>
            </a:extLst>
          </p:cNvPr>
          <p:cNvSpPr txBox="1"/>
          <p:nvPr/>
        </p:nvSpPr>
        <p:spPr>
          <a:xfrm>
            <a:off x="6032" y="1190390"/>
            <a:ext cx="8686800" cy="4111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735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Lobster"/>
              <a:buChar char="-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Lobster"/>
                <a:cs typeface="Times New Roman" panose="02020603050405020304" pitchFamily="18" charset="0"/>
                <a:sym typeface="Lobster"/>
              </a:rPr>
              <a:t>- </a:t>
            </a:r>
            <a:r>
              <a:rPr lang="vi" sz="2800" dirty="0">
                <a:solidFill>
                  <a:schemeClr val="tx1"/>
                </a:solidFill>
                <a:latin typeface="Times New Roman" panose="02020603050405020304" pitchFamily="18" charset="0"/>
                <a:ea typeface="Lobster"/>
                <a:cs typeface="Times New Roman" panose="02020603050405020304" pitchFamily="18" charset="0"/>
                <a:sym typeface="Lobster"/>
              </a:rPr>
              <a:t>Ngồi không đúng tư thế sẽ gây hại cho mắt và cột sống, gây đau mỏi cổ, vai, tay.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Lobster"/>
              <a:cs typeface="Times New Roman" panose="02020603050405020304" pitchFamily="18" charset="0"/>
              <a:sym typeface="Lobster"/>
            </a:endParaRPr>
          </a:p>
          <a:p>
            <a:pPr marL="457200" indent="-387350" algn="just">
              <a:lnSpc>
                <a:spcPct val="110000"/>
              </a:lnSpc>
              <a:buClr>
                <a:schemeClr val="lt1"/>
              </a:buClr>
              <a:buSzPts val="2500"/>
              <a:buFont typeface="Lobster"/>
              <a:buChar char="-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ea typeface="Lobster"/>
              <a:cs typeface="Times New Roman" panose="02020603050405020304" pitchFamily="18" charset="0"/>
              <a:sym typeface="Lobster"/>
            </a:endParaRPr>
          </a:p>
          <a:p>
            <a:pPr marL="457200" lvl="0" indent="-38735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Lobster"/>
              <a:buChar char="-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Lobster"/>
                <a:cs typeface="Times New Roman" panose="02020603050405020304" pitchFamily="18" charset="0"/>
                <a:sym typeface="Lobster"/>
              </a:rPr>
              <a:t>- </a:t>
            </a:r>
            <a:r>
              <a:rPr lang="vi" sz="2800" dirty="0">
                <a:solidFill>
                  <a:schemeClr val="tx1"/>
                </a:solidFill>
                <a:latin typeface="Times New Roman" panose="02020603050405020304" pitchFamily="18" charset="0"/>
                <a:ea typeface="Lobster"/>
                <a:cs typeface="Times New Roman" panose="02020603050405020304" pitchFamily="18" charset="0"/>
                <a:sym typeface="Lobster"/>
              </a:rPr>
              <a:t>Em không nên làm việc với máy tính quá 30 phút liên tục. 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ea typeface="Lobster"/>
              <a:cs typeface="Times New Roman" panose="02020603050405020304" pitchFamily="18" charset="0"/>
              <a:sym typeface="Lobster"/>
            </a:endParaRPr>
          </a:p>
          <a:p>
            <a:pPr marL="457200" lvl="0" indent="-38735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Lobster"/>
              <a:buChar char="-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Lobster"/>
                <a:cs typeface="Times New Roman" panose="02020603050405020304" pitchFamily="18" charset="0"/>
                <a:sym typeface="Lobster"/>
              </a:rPr>
              <a:t>- </a:t>
            </a:r>
            <a:r>
              <a:rPr lang="vi" sz="2800" dirty="0">
                <a:solidFill>
                  <a:schemeClr val="tx1"/>
                </a:solidFill>
                <a:latin typeface="Times New Roman" panose="02020603050405020304" pitchFamily="18" charset="0"/>
                <a:ea typeface="Lobster"/>
                <a:cs typeface="Times New Roman" panose="02020603050405020304" pitchFamily="18" charset="0"/>
                <a:sym typeface="Lobster"/>
              </a:rPr>
              <a:t>Không để ánh sáng chiếu trực tiếp vào màn hình hoặc mắt.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ea typeface="Lobster"/>
              <a:cs typeface="Times New Roman" panose="02020603050405020304" pitchFamily="18" charset="0"/>
              <a:sym typeface="Lobster"/>
            </a:endParaRPr>
          </a:p>
        </p:txBody>
      </p:sp>
    </p:spTree>
    <p:extLst>
      <p:ext uri="{BB962C8B-B14F-4D97-AF65-F5344CB8AC3E}">
        <p14:creationId xmlns:p14="http://schemas.microsoft.com/office/powerpoint/2010/main" val="355179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1EDBFB6-1E13-D756-0D65-01FD8BDA6817}"/>
              </a:ext>
            </a:extLst>
          </p:cNvPr>
          <p:cNvSpPr txBox="1"/>
          <p:nvPr/>
        </p:nvSpPr>
        <p:spPr>
          <a:xfrm>
            <a:off x="2286000" y="2418769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vi-V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70327E1-FE19-EFC6-CA9E-37BEE9EBFEAF}"/>
              </a:ext>
            </a:extLst>
          </p:cNvPr>
          <p:cNvSpPr txBox="1"/>
          <p:nvPr/>
        </p:nvSpPr>
        <p:spPr>
          <a:xfrm>
            <a:off x="2286000" y="2418769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vi-V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7291281-7D47-EF26-8BBC-913C43773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542"/>
            <a:ext cx="964565" cy="11408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0F42159-7AA6-D404-D52D-3F110B598397}"/>
              </a:ext>
            </a:extLst>
          </p:cNvPr>
          <p:cNvSpPr txBox="1"/>
          <p:nvPr/>
        </p:nvSpPr>
        <p:spPr>
          <a:xfrm>
            <a:off x="964565" y="183096"/>
            <a:ext cx="6769734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vi-VN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EEE93D4-B1EA-1A9B-43D9-39BBBDF75A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7190" y="933716"/>
            <a:ext cx="2861310" cy="4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9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1EDBFB6-1E13-D756-0D65-01FD8BDA6817}"/>
              </a:ext>
            </a:extLst>
          </p:cNvPr>
          <p:cNvSpPr txBox="1"/>
          <p:nvPr/>
        </p:nvSpPr>
        <p:spPr>
          <a:xfrm>
            <a:off x="2286000" y="2418769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vi-V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70327E1-FE19-EFC6-CA9E-37BEE9EBFEAF}"/>
              </a:ext>
            </a:extLst>
          </p:cNvPr>
          <p:cNvSpPr txBox="1"/>
          <p:nvPr/>
        </p:nvSpPr>
        <p:spPr>
          <a:xfrm>
            <a:off x="2286000" y="2418769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vi-VN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1292559-9F6B-6B0B-18DD-27F86954EBD7}"/>
              </a:ext>
            </a:extLst>
          </p:cNvPr>
          <p:cNvSpPr txBox="1"/>
          <p:nvPr/>
        </p:nvSpPr>
        <p:spPr>
          <a:xfrm>
            <a:off x="1405890" y="2024815"/>
            <a:ext cx="6915150" cy="7017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3812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319CCAA-9932-5CE9-9EC7-8CE663365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474" y="57782"/>
            <a:ext cx="7243549" cy="1495766"/>
          </a:xfrm>
        </p:spPr>
        <p:txBody>
          <a:bodyPr>
            <a:noAutofit/>
          </a:bodyPr>
          <a:lstStyle/>
          <a:p>
            <a:r>
              <a:rPr 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vi-VN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uan sát và chỉ ra vị trí nút nguồn trên thân máy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màn hình.</a:t>
            </a:r>
            <a:b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1EDBFB6-1E13-D756-0D65-01FD8BDA6817}"/>
              </a:ext>
            </a:extLst>
          </p:cNvPr>
          <p:cNvSpPr txBox="1"/>
          <p:nvPr/>
        </p:nvSpPr>
        <p:spPr>
          <a:xfrm>
            <a:off x="2286000" y="2418769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0">
                <a:effectLst/>
              </a:rPr>
              <a:t> </a:t>
            </a:r>
            <a:endParaRPr lang="vi-VN"/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xmlns="" id="{D45B0DF4-23A5-5560-17CC-DCA309507B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9524" cy="1295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842DA8E-4A6E-CD42-C29E-48324B0CD8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2780" y="1119293"/>
            <a:ext cx="5374322" cy="34187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F559283-35E3-C326-EED5-FA2DD07B7846}"/>
              </a:ext>
            </a:extLst>
          </p:cNvPr>
          <p:cNvSpPr txBox="1"/>
          <p:nvPr/>
        </p:nvSpPr>
        <p:spPr>
          <a:xfrm>
            <a:off x="233961" y="1787827"/>
            <a:ext cx="1266596" cy="187743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vi-VN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8F3C34E-5369-348F-4AE1-072669F1AE4E}"/>
              </a:ext>
            </a:extLst>
          </p:cNvPr>
          <p:cNvSpPr txBox="1"/>
          <p:nvPr/>
        </p:nvSpPr>
        <p:spPr>
          <a:xfrm>
            <a:off x="7336204" y="1553548"/>
            <a:ext cx="1266596" cy="187743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vi-VN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5EF04700-48EB-9179-5FDC-6E57DC83028E}"/>
              </a:ext>
            </a:extLst>
          </p:cNvPr>
          <p:cNvCxnSpPr>
            <a:cxnSpLocks/>
          </p:cNvCxnSpPr>
          <p:nvPr/>
        </p:nvCxnSpPr>
        <p:spPr>
          <a:xfrm flipV="1">
            <a:off x="1500557" y="3360066"/>
            <a:ext cx="3811543" cy="15036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53E32633-F611-3ADE-DCFC-CBB0E7BECE65}"/>
              </a:ext>
            </a:extLst>
          </p:cNvPr>
          <p:cNvCxnSpPr/>
          <p:nvPr/>
        </p:nvCxnSpPr>
        <p:spPr>
          <a:xfrm flipH="1" flipV="1">
            <a:off x="6647332" y="3147033"/>
            <a:ext cx="685468" cy="7242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1EDBFB6-1E13-D756-0D65-01FD8BDA6817}"/>
              </a:ext>
            </a:extLst>
          </p:cNvPr>
          <p:cNvSpPr txBox="1"/>
          <p:nvPr/>
        </p:nvSpPr>
        <p:spPr>
          <a:xfrm>
            <a:off x="2286000" y="2418769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0">
                <a:effectLst/>
              </a:rPr>
              <a:t> </a:t>
            </a:r>
            <a:endParaRPr lang="vi-VN"/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xmlns="" id="{D45B0DF4-23A5-5560-17CC-DCA309507B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9524" cy="129523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F9A8F67-88F2-38E2-FE1B-F2438F09C884}"/>
              </a:ext>
            </a:extLst>
          </p:cNvPr>
          <p:cNvSpPr txBox="1"/>
          <p:nvPr/>
        </p:nvSpPr>
        <p:spPr>
          <a:xfrm>
            <a:off x="1556076" y="139787"/>
            <a:ext cx="71909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vi-VN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uan sát chuột máy tính và chỉ ra nút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nút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nút cuộn.</a:t>
            </a:r>
            <a:endParaRPr lang="vi-VN" sz="3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C5C5165-692F-BE07-CF3B-8D52A67C45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6196" y="1753786"/>
            <a:ext cx="1396410" cy="337954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65A68FF-A25F-4FDD-7407-908009AF704C}"/>
              </a:ext>
            </a:extLst>
          </p:cNvPr>
          <p:cNvSpPr txBox="1"/>
          <p:nvPr/>
        </p:nvSpPr>
        <p:spPr>
          <a:xfrm>
            <a:off x="849406" y="3067610"/>
            <a:ext cx="1266596" cy="98488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vi-VN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98F574A-4025-BEF1-41CB-86A6A1E7A51F}"/>
              </a:ext>
            </a:extLst>
          </p:cNvPr>
          <p:cNvSpPr txBox="1"/>
          <p:nvPr/>
        </p:nvSpPr>
        <p:spPr>
          <a:xfrm>
            <a:off x="7329255" y="2817827"/>
            <a:ext cx="1266596" cy="98488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vi-VN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41EC53AA-0A67-E040-BA2C-A684C05C1F34}"/>
              </a:ext>
            </a:extLst>
          </p:cNvPr>
          <p:cNvCxnSpPr>
            <a:cxnSpLocks/>
          </p:cNvCxnSpPr>
          <p:nvPr/>
        </p:nvCxnSpPr>
        <p:spPr>
          <a:xfrm flipV="1">
            <a:off x="2131301" y="3310270"/>
            <a:ext cx="2270578" cy="2001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B8A4982E-92CE-F25C-A93E-B150FBD2C15A}"/>
              </a:ext>
            </a:extLst>
          </p:cNvPr>
          <p:cNvCxnSpPr>
            <a:cxnSpLocks/>
          </p:cNvCxnSpPr>
          <p:nvPr/>
        </p:nvCxnSpPr>
        <p:spPr>
          <a:xfrm flipH="1">
            <a:off x="5151564" y="3311611"/>
            <a:ext cx="218123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274B4F2-025C-0E1D-B762-3952B59E84E5}"/>
              </a:ext>
            </a:extLst>
          </p:cNvPr>
          <p:cNvSpPr txBox="1"/>
          <p:nvPr/>
        </p:nvSpPr>
        <p:spPr>
          <a:xfrm>
            <a:off x="6538764" y="843079"/>
            <a:ext cx="1266596" cy="98488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endParaRPr lang="vi-VN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2B040E09-37DA-32EE-AEFE-384B23BBA59F}"/>
              </a:ext>
            </a:extLst>
          </p:cNvPr>
          <p:cNvCxnSpPr>
            <a:cxnSpLocks/>
          </p:cNvCxnSpPr>
          <p:nvPr/>
        </p:nvCxnSpPr>
        <p:spPr>
          <a:xfrm flipH="1">
            <a:off x="4770474" y="1827964"/>
            <a:ext cx="1768290" cy="13830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58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319CCAA-9932-5CE9-9EC7-8CE663365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268" y="2184"/>
            <a:ext cx="7723415" cy="663993"/>
          </a:xfrm>
        </p:spPr>
        <p:txBody>
          <a:bodyPr>
            <a:normAutofit fontScale="90000"/>
          </a:bodyPr>
          <a:lstStyle/>
          <a:p>
            <a:r>
              <a:rPr lang="vi-VN" sz="3200" b="1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vi-VN" sz="3200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thực hiện k</a:t>
            </a:r>
            <a:r>
              <a:rPr lang="vi-VN" sz="32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ích hoạt phần mềm Paint</a:t>
            </a:r>
            <a:br>
              <a:rPr lang="vi-VN" sz="3200" noProof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2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1EDBFB6-1E13-D756-0D65-01FD8BDA6817}"/>
              </a:ext>
            </a:extLst>
          </p:cNvPr>
          <p:cNvSpPr txBox="1"/>
          <p:nvPr/>
        </p:nvSpPr>
        <p:spPr>
          <a:xfrm>
            <a:off x="2286000" y="2418769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vi-VN" dirty="0"/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xmlns="" id="{D45B0DF4-23A5-5560-17CC-DCA309507B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9524" cy="1295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BB48460-0385-BF16-E9D9-B793E6EB46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6254" y="1017183"/>
            <a:ext cx="5374322" cy="34187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70C3738-6E3B-25E2-F65F-07C5E5066162}"/>
              </a:ext>
            </a:extLst>
          </p:cNvPr>
          <p:cNvSpPr txBox="1"/>
          <p:nvPr/>
        </p:nvSpPr>
        <p:spPr>
          <a:xfrm>
            <a:off x="195817" y="1607478"/>
            <a:ext cx="1266596" cy="232371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Nhấn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vi-VN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4F6830D-B330-672D-CF96-CFB37ECD4F92}"/>
              </a:ext>
            </a:extLst>
          </p:cNvPr>
          <p:cNvSpPr txBox="1"/>
          <p:nvPr/>
        </p:nvSpPr>
        <p:spPr>
          <a:xfrm>
            <a:off x="7418571" y="973712"/>
            <a:ext cx="1409524" cy="32162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vi-VN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31473B99-B2D7-1CF9-B377-E28A6C43F7BE}"/>
              </a:ext>
            </a:extLst>
          </p:cNvPr>
          <p:cNvCxnSpPr>
            <a:cxnSpLocks/>
          </p:cNvCxnSpPr>
          <p:nvPr/>
        </p:nvCxnSpPr>
        <p:spPr>
          <a:xfrm flipV="1">
            <a:off x="1462413" y="3246474"/>
            <a:ext cx="3797159" cy="836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8D5B4906-2E79-7498-AD8F-F354E961CD3B}"/>
              </a:ext>
            </a:extLst>
          </p:cNvPr>
          <p:cNvCxnSpPr>
            <a:cxnSpLocks/>
          </p:cNvCxnSpPr>
          <p:nvPr/>
        </p:nvCxnSpPr>
        <p:spPr>
          <a:xfrm flipH="1">
            <a:off x="6684335" y="3038786"/>
            <a:ext cx="73423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F546291-0817-E509-5E83-CF50EE2E9826}"/>
              </a:ext>
            </a:extLst>
          </p:cNvPr>
          <p:cNvSpPr txBox="1"/>
          <p:nvPr/>
        </p:nvSpPr>
        <p:spPr>
          <a:xfrm>
            <a:off x="489098" y="4506048"/>
            <a:ext cx="8449340" cy="53860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xmlns="" id="{5F7CB803-317A-046A-F541-9F004CB4028C}"/>
              </a:ext>
            </a:extLst>
          </p:cNvPr>
          <p:cNvSpPr txBox="1">
            <a:spLocks/>
          </p:cNvSpPr>
          <p:nvPr/>
        </p:nvSpPr>
        <p:spPr>
          <a:xfrm>
            <a:off x="1535962" y="404810"/>
            <a:ext cx="7175331" cy="661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9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vi-VN" sz="29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Thực hiện khởi động máy tính đúng cách.</a:t>
            </a:r>
            <a:br>
              <a:rPr lang="vi-VN" sz="2900" noProof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9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7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319CCAA-9932-5CE9-9EC7-8CE663365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372" y="696618"/>
            <a:ext cx="8512628" cy="1129244"/>
          </a:xfrm>
        </p:spPr>
        <p:txBody>
          <a:bodyPr>
            <a:normAutofit/>
          </a:bodyPr>
          <a:lstStyle/>
          <a:p>
            <a:r>
              <a:rPr lang="vi-VN" sz="32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9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9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Thực hiện </a:t>
            </a:r>
            <a:r>
              <a:rPr lang="en-US" sz="29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di chuyển chuột đến biểu tượng của phần mềm Paint như hình.</a:t>
            </a:r>
            <a:r>
              <a:rPr lang="vi-VN" sz="29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1EDBFB6-1E13-D756-0D65-01FD8BDA6817}"/>
              </a:ext>
            </a:extLst>
          </p:cNvPr>
          <p:cNvSpPr txBox="1"/>
          <p:nvPr/>
        </p:nvSpPr>
        <p:spPr>
          <a:xfrm>
            <a:off x="2286000" y="2418769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vi-VN" dirty="0"/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xmlns="" id="{D45B0DF4-23A5-5560-17CC-DCA309507B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9524" cy="1295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368197E-D4D7-A9F2-F046-E9E331F991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7528" y="1888145"/>
            <a:ext cx="5996252" cy="3224875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xmlns="" id="{1BB1E215-D4EE-37A6-6DA1-FEAB50D967D7}"/>
              </a:ext>
            </a:extLst>
          </p:cNvPr>
          <p:cNvSpPr txBox="1">
            <a:spLocks/>
          </p:cNvSpPr>
          <p:nvPr/>
        </p:nvSpPr>
        <p:spPr>
          <a:xfrm>
            <a:off x="1352376" y="106401"/>
            <a:ext cx="7723415" cy="663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900" b="1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vi-VN" sz="2900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9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thực hiện k</a:t>
            </a:r>
            <a:r>
              <a:rPr lang="vi-VN" sz="29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ích hoạt phần mềm Paint</a:t>
            </a:r>
            <a:br>
              <a:rPr lang="vi-VN" sz="2900" noProof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9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25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1EDBFB6-1E13-D756-0D65-01FD8BDA6817}"/>
              </a:ext>
            </a:extLst>
          </p:cNvPr>
          <p:cNvSpPr txBox="1"/>
          <p:nvPr/>
        </p:nvSpPr>
        <p:spPr>
          <a:xfrm>
            <a:off x="2286000" y="2418769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vi-VN" dirty="0"/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xmlns="" id="{D45B0DF4-23A5-5560-17CC-DCA309507B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9524" cy="1295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A1330F5-C7E5-80A8-19B9-27A48DC36D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605" y="1734457"/>
            <a:ext cx="6245328" cy="3305735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xmlns="" id="{821344E8-E4E8-3316-E596-D1F8301BA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033" y="631968"/>
            <a:ext cx="7878708" cy="1129244"/>
          </a:xfrm>
        </p:spPr>
        <p:txBody>
          <a:bodyPr>
            <a:normAutofit/>
          </a:bodyPr>
          <a:lstStyle/>
          <a:p>
            <a:r>
              <a:rPr lang="en-US" sz="29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	c)</a:t>
            </a:r>
            <a:r>
              <a:rPr lang="vi-VN" sz="29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Em sẽ thấy giao diện chính của phần mềm Paint và các công cụ vẽ.</a:t>
            </a:r>
            <a:r>
              <a:rPr lang="vi-VN" sz="29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xmlns="" id="{C61B9304-628C-9D5A-AA09-AF96D1EA71C7}"/>
              </a:ext>
            </a:extLst>
          </p:cNvPr>
          <p:cNvSpPr txBox="1">
            <a:spLocks/>
          </p:cNvSpPr>
          <p:nvPr/>
        </p:nvSpPr>
        <p:spPr>
          <a:xfrm>
            <a:off x="1352376" y="16597"/>
            <a:ext cx="7723415" cy="663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900" b="1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vi-VN" sz="2900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9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thực hiện k</a:t>
            </a:r>
            <a:r>
              <a:rPr lang="vi-VN" sz="29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ích hoạt phần mềm Paint</a:t>
            </a:r>
            <a:br>
              <a:rPr lang="vi-VN" sz="2900" noProof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9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94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1EDBFB6-1E13-D756-0D65-01FD8BDA6817}"/>
              </a:ext>
            </a:extLst>
          </p:cNvPr>
          <p:cNvSpPr txBox="1"/>
          <p:nvPr/>
        </p:nvSpPr>
        <p:spPr>
          <a:xfrm>
            <a:off x="2286000" y="2418769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vi-VN" dirty="0"/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xmlns="" id="{D45B0DF4-23A5-5560-17CC-DCA309507B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9524" cy="1295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3DBD2A3-89A9-A7CC-ED15-8C9581C6C8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4262" y="1740880"/>
            <a:ext cx="6169443" cy="3302833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xmlns="" id="{401230E7-B5B6-0DDE-5A34-B7CE19A4C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506" y="680617"/>
            <a:ext cx="8360401" cy="797119"/>
          </a:xfrm>
        </p:spPr>
        <p:txBody>
          <a:bodyPr>
            <a:noAutofit/>
          </a:bodyPr>
          <a:lstStyle/>
          <a:p>
            <a:r>
              <a:rPr lang="vi-VN" sz="3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r>
              <a:rPr lang="vi-VN" sz="3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Chọn công cụ hình chữ nhật như hướng dẫn</a:t>
            </a:r>
            <a:endParaRPr lang="vi-VN" sz="3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xmlns="" id="{A0E692E4-FB18-DE4E-4F8C-88DC3C9DF076}"/>
              </a:ext>
            </a:extLst>
          </p:cNvPr>
          <p:cNvSpPr txBox="1">
            <a:spLocks/>
          </p:cNvSpPr>
          <p:nvPr/>
        </p:nvSpPr>
        <p:spPr>
          <a:xfrm>
            <a:off x="1352376" y="49253"/>
            <a:ext cx="7723415" cy="663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900" b="1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vi-VN" sz="2900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9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thực hiện k</a:t>
            </a:r>
            <a:r>
              <a:rPr lang="vi-VN" sz="29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ích hoạt phần mềm Paint</a:t>
            </a:r>
            <a:br>
              <a:rPr lang="vi-VN" sz="2900" noProof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9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10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1EDBFB6-1E13-D756-0D65-01FD8BDA6817}"/>
              </a:ext>
            </a:extLst>
          </p:cNvPr>
          <p:cNvSpPr txBox="1"/>
          <p:nvPr/>
        </p:nvSpPr>
        <p:spPr>
          <a:xfrm>
            <a:off x="2286000" y="2418769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vi-VN" dirty="0"/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xmlns="" id="{D45B0DF4-23A5-5560-17CC-DCA309507B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9524" cy="1295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C15DCA7-C470-0263-831F-0AFC7DFE5A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4925" y="1793150"/>
            <a:ext cx="6329632" cy="3236050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xmlns="" id="{490100EC-99B8-0442-83C3-1479A0B21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136" y="647619"/>
            <a:ext cx="8512628" cy="788755"/>
          </a:xfrm>
        </p:spPr>
        <p:txBody>
          <a:bodyPr>
            <a:normAutofit/>
          </a:bodyPr>
          <a:lstStyle/>
          <a:p>
            <a:r>
              <a:rPr lang="vi-VN" sz="3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e)</a:t>
            </a:r>
            <a:r>
              <a:rPr lang="vi-VN" sz="3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Di chuyển chuột vào trang vẽ như hướng dẫn. </a:t>
            </a:r>
            <a:r>
              <a:rPr lang="vi-VN" sz="3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xmlns="" id="{1567D9B9-6BA4-0853-EBF7-9C9CD8495A68}"/>
              </a:ext>
            </a:extLst>
          </p:cNvPr>
          <p:cNvSpPr txBox="1">
            <a:spLocks/>
          </p:cNvSpPr>
          <p:nvPr/>
        </p:nvSpPr>
        <p:spPr>
          <a:xfrm>
            <a:off x="1352376" y="49253"/>
            <a:ext cx="7723415" cy="663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900" b="1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vi-VN" sz="2900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9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thực hiện k</a:t>
            </a:r>
            <a:r>
              <a:rPr lang="vi-VN" sz="29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ích hoạt phần mềm Paint</a:t>
            </a:r>
            <a:br>
              <a:rPr lang="vi-VN" sz="2900" noProof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9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27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1EDBFB6-1E13-D756-0D65-01FD8BDA6817}"/>
              </a:ext>
            </a:extLst>
          </p:cNvPr>
          <p:cNvSpPr txBox="1"/>
          <p:nvPr/>
        </p:nvSpPr>
        <p:spPr>
          <a:xfrm>
            <a:off x="2286000" y="2418769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vi-VN" dirty="0"/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xmlns="" id="{D45B0DF4-23A5-5560-17CC-DCA309507B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9524" cy="1295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FB4F3FB-1BBF-4963-D861-DF0999DF08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208" y="2068528"/>
            <a:ext cx="3850898" cy="20652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EEA9B82-E95D-E16F-81C3-82631C61BC2C}"/>
              </a:ext>
            </a:extLst>
          </p:cNvPr>
          <p:cNvSpPr txBox="1"/>
          <p:nvPr/>
        </p:nvSpPr>
        <p:spPr>
          <a:xfrm>
            <a:off x="177208" y="4147330"/>
            <a:ext cx="3850898" cy="9848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3FDFA158-AE7A-CB7B-194D-047C5519DC1B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2102657" y="2590476"/>
            <a:ext cx="1153494" cy="15568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F7F7A5E-51EF-3D09-5585-DB96A5FE3D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8571" y="2094349"/>
            <a:ext cx="2917611" cy="205298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A075EE1-F7B8-AC2B-8DCC-96F984A3B0B3}"/>
              </a:ext>
            </a:extLst>
          </p:cNvPr>
          <p:cNvSpPr txBox="1"/>
          <p:nvPr/>
        </p:nvSpPr>
        <p:spPr>
          <a:xfrm>
            <a:off x="4841358" y="4133786"/>
            <a:ext cx="4191140" cy="9848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071165DC-458E-3BFA-606F-1C52C2545C49}"/>
              </a:ext>
            </a:extLst>
          </p:cNvPr>
          <p:cNvCxnSpPr>
            <a:cxnSpLocks/>
            <a:stCxn id="17" idx="0"/>
          </p:cNvCxnSpPr>
          <p:nvPr/>
        </p:nvCxnSpPr>
        <p:spPr>
          <a:xfrm flipH="1" flipV="1">
            <a:off x="6328793" y="3758650"/>
            <a:ext cx="608135" cy="3751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2">
            <a:extLst>
              <a:ext uri="{FF2B5EF4-FFF2-40B4-BE49-F238E27FC236}">
                <a16:creationId xmlns:a16="http://schemas.microsoft.com/office/drawing/2014/main" xmlns="" id="{34F7ABCD-02F8-0706-1982-9E1F622E7FF9}"/>
              </a:ext>
            </a:extLst>
          </p:cNvPr>
          <p:cNvSpPr txBox="1">
            <a:spLocks/>
          </p:cNvSpPr>
          <p:nvPr/>
        </p:nvSpPr>
        <p:spPr>
          <a:xfrm>
            <a:off x="1352376" y="49253"/>
            <a:ext cx="7723415" cy="663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900" b="1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vi-VN" sz="2900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9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thực hiện k</a:t>
            </a:r>
            <a:r>
              <a:rPr lang="vi-VN" sz="29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ích hoạt phần mềm Paint</a:t>
            </a:r>
            <a:br>
              <a:rPr lang="vi-VN" sz="2900" noProof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9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xmlns="" id="{54FA53AA-FDBE-75AE-E4FB-63EA2E87D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506" y="680617"/>
            <a:ext cx="8360401" cy="1136569"/>
          </a:xfrm>
        </p:spPr>
        <p:txBody>
          <a:bodyPr>
            <a:noAutofit/>
          </a:bodyPr>
          <a:lstStyle/>
          <a:p>
            <a:r>
              <a:rPr lang="vi-VN" sz="3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r>
              <a:rPr lang="vi-VN" sz="3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Chọn công cụ hình tam giác và vẽ hình tam giác theo hướng dẫn</a:t>
            </a:r>
            <a:endParaRPr lang="vi-VN" sz="3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45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372</Words>
  <Application>Microsoft Office PowerPoint</Application>
  <PresentationFormat>On-screen Show (16:9)</PresentationFormat>
  <Paragraphs>61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Times New Roman</vt:lpstr>
      <vt:lpstr>Lobster</vt:lpstr>
      <vt:lpstr>Simple Light</vt:lpstr>
      <vt:lpstr>PowerPoint Presentation</vt:lpstr>
      <vt:lpstr>Bài 1: Em hãy quan sát và chỉ ra vị trí nút nguồn trên thân máy và màn hình.  </vt:lpstr>
      <vt:lpstr>PowerPoint Presentation</vt:lpstr>
      <vt:lpstr>Bài 3: Em hãy thực hiện kích hoạt phần mềm Paint </vt:lpstr>
      <vt:lpstr> b) Thực hiện di chuyển chuột đến biểu tượng của phần mềm Paint như hình. </vt:lpstr>
      <vt:lpstr> c) Em sẽ thấy giao diện chính của phần mềm Paint và các công cụ vẽ.  </vt:lpstr>
      <vt:lpstr> d) Chọn công cụ hình chữ nhật như hướng dẫn</vt:lpstr>
      <vt:lpstr> e) Di chuyển chuột vào trang vẽ như hướng dẫn.   </vt:lpstr>
      <vt:lpstr> d) Chọn công cụ hình tam giác và vẽ hình tam giác theo hướng dẫn</vt:lpstr>
      <vt:lpstr>Bài 4: Tắt máy tính      </vt:lpstr>
      <vt:lpstr> b) Thực hiện tắt máy tính đúng cách.         </vt:lpstr>
      <vt:lpstr>PowerPoint Presentation</vt:lpstr>
      <vt:lpstr>Tư thế nào là đúng khi làm việc với máy tính?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4: Làm quen với máy tính</dc:title>
  <cp:lastModifiedBy>Admin</cp:lastModifiedBy>
  <cp:revision>19</cp:revision>
  <dcterms:modified xsi:type="dcterms:W3CDTF">2023-10-24T07:50:43Z</dcterms:modified>
</cp:coreProperties>
</file>